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3" r:id="rId8"/>
    <p:sldId id="264" r:id="rId9"/>
    <p:sldId id="262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FD5B1-84FB-4910-BBF6-2845614D3E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BB6F9-57BC-4FED-8343-41999DB36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Data Set </a:t>
          </a:r>
        </a:p>
      </dgm:t>
    </dgm:pt>
    <dgm:pt modelId="{425E95B1-4DED-46F2-A500-54EDA5C41941}" type="parTrans" cxnId="{7AF225E0-1E47-4661-9624-3B72DE141C49}">
      <dgm:prSet/>
      <dgm:spPr/>
      <dgm:t>
        <a:bodyPr/>
        <a:lstStyle/>
        <a:p>
          <a:endParaRPr lang="en-US"/>
        </a:p>
      </dgm:t>
    </dgm:pt>
    <dgm:pt modelId="{C8A7A6C3-8524-4580-90C7-224F8C59F848}" type="sibTrans" cxnId="{7AF225E0-1E47-4661-9624-3B72DE141C49}">
      <dgm:prSet/>
      <dgm:spPr/>
      <dgm:t>
        <a:bodyPr/>
        <a:lstStyle/>
        <a:p>
          <a:endParaRPr lang="en-US"/>
        </a:p>
      </dgm:t>
    </dgm:pt>
    <dgm:pt modelId="{A34CA05E-806B-4234-B279-48406C5B1C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Inspiration</a:t>
          </a:r>
        </a:p>
      </dgm:t>
    </dgm:pt>
    <dgm:pt modelId="{EC1D1BD5-722C-4BB4-A624-49D290343116}" type="parTrans" cxnId="{75B06A7B-C9D5-417A-A466-EF315D79F3E0}">
      <dgm:prSet/>
      <dgm:spPr/>
      <dgm:t>
        <a:bodyPr/>
        <a:lstStyle/>
        <a:p>
          <a:endParaRPr lang="en-US"/>
        </a:p>
      </dgm:t>
    </dgm:pt>
    <dgm:pt modelId="{EBA56D6D-1BFA-4D5A-BCE2-BDDCCAEA6C08}" type="sibTrans" cxnId="{75B06A7B-C9D5-417A-A466-EF315D79F3E0}">
      <dgm:prSet/>
      <dgm:spPr/>
      <dgm:t>
        <a:bodyPr/>
        <a:lstStyle/>
        <a:p>
          <a:endParaRPr lang="en-US"/>
        </a:p>
      </dgm:t>
    </dgm:pt>
    <dgm:pt modelId="{E4FCA52E-C067-4C34-B23E-4592AEF990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questions </a:t>
          </a:r>
        </a:p>
      </dgm:t>
    </dgm:pt>
    <dgm:pt modelId="{1B98DB1D-1A6B-45FA-8E2B-BBE370FE41D5}" type="parTrans" cxnId="{BDE42500-DA3B-46C0-B751-B90FF736DF85}">
      <dgm:prSet/>
      <dgm:spPr/>
      <dgm:t>
        <a:bodyPr/>
        <a:lstStyle/>
        <a:p>
          <a:endParaRPr lang="en-US"/>
        </a:p>
      </dgm:t>
    </dgm:pt>
    <dgm:pt modelId="{B230AEC2-48EF-46A7-B501-A252FD0F6917}" type="sibTrans" cxnId="{BDE42500-DA3B-46C0-B751-B90FF736DF85}">
      <dgm:prSet/>
      <dgm:spPr/>
      <dgm:t>
        <a:bodyPr/>
        <a:lstStyle/>
        <a:p>
          <a:endParaRPr lang="en-US"/>
        </a:p>
      </dgm:t>
    </dgm:pt>
    <dgm:pt modelId="{8F9C21FA-8EB1-4075-A447-6E2DFF0B50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Analysis </a:t>
          </a:r>
        </a:p>
      </dgm:t>
    </dgm:pt>
    <dgm:pt modelId="{4F0985D2-4D30-4B67-ADCA-FB1F0567451E}" type="parTrans" cxnId="{5043CAD8-CBE4-46E6-BF5E-B35376E7DABF}">
      <dgm:prSet/>
      <dgm:spPr/>
      <dgm:t>
        <a:bodyPr/>
        <a:lstStyle/>
        <a:p>
          <a:endParaRPr lang="en-US"/>
        </a:p>
      </dgm:t>
    </dgm:pt>
    <dgm:pt modelId="{FE800D51-7D44-404B-82C4-C97CAFBA725D}" type="sibTrans" cxnId="{5043CAD8-CBE4-46E6-BF5E-B35376E7DABF}">
      <dgm:prSet/>
      <dgm:spPr/>
      <dgm:t>
        <a:bodyPr/>
        <a:lstStyle/>
        <a:p>
          <a:endParaRPr lang="en-US"/>
        </a:p>
      </dgm:t>
    </dgm:pt>
    <dgm:pt modelId="{516E5F1F-2A21-4A0A-B87A-37EA59A25F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Conclusions</a:t>
          </a:r>
        </a:p>
      </dgm:t>
    </dgm:pt>
    <dgm:pt modelId="{0951C694-F208-4D87-970C-7042D39307BE}" type="parTrans" cxnId="{8A0D9801-72BF-4F75-98A0-A07AC23434D1}">
      <dgm:prSet/>
      <dgm:spPr/>
      <dgm:t>
        <a:bodyPr/>
        <a:lstStyle/>
        <a:p>
          <a:endParaRPr lang="en-US"/>
        </a:p>
      </dgm:t>
    </dgm:pt>
    <dgm:pt modelId="{29A2BFDB-013D-4F4F-81C5-545B1C2FBDD5}" type="sibTrans" cxnId="{8A0D9801-72BF-4F75-98A0-A07AC23434D1}">
      <dgm:prSet/>
      <dgm:spPr/>
      <dgm:t>
        <a:bodyPr/>
        <a:lstStyle/>
        <a:p>
          <a:endParaRPr lang="en-US"/>
        </a:p>
      </dgm:t>
    </dgm:pt>
    <dgm:pt modelId="{F45AD34D-76EF-4307-870D-1A0C1DD879E5}" type="pres">
      <dgm:prSet presAssocID="{02DFD5B1-84FB-4910-BBF6-2845614D3E5B}" presName="root" presStyleCnt="0">
        <dgm:presLayoutVars>
          <dgm:dir/>
          <dgm:resizeHandles val="exact"/>
        </dgm:presLayoutVars>
      </dgm:prSet>
      <dgm:spPr/>
    </dgm:pt>
    <dgm:pt modelId="{1A70152B-4C68-4779-B3D1-0BE914FC2F57}" type="pres">
      <dgm:prSet presAssocID="{7CBBB6F9-57BC-4FED-8343-41999DB3683A}" presName="compNode" presStyleCnt="0"/>
      <dgm:spPr/>
    </dgm:pt>
    <dgm:pt modelId="{FFE96E9E-3617-42FE-9102-1E5D9C87FAAF}" type="pres">
      <dgm:prSet presAssocID="{7CBBB6F9-57BC-4FED-8343-41999DB368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891B77-40AF-4CEF-A9CA-24C65927E8A7}" type="pres">
      <dgm:prSet presAssocID="{7CBBB6F9-57BC-4FED-8343-41999DB3683A}" presName="spaceRect" presStyleCnt="0"/>
      <dgm:spPr/>
    </dgm:pt>
    <dgm:pt modelId="{3E7FAA97-FD0E-4804-8283-DCDB4293E7DC}" type="pres">
      <dgm:prSet presAssocID="{7CBBB6F9-57BC-4FED-8343-41999DB3683A}" presName="textRect" presStyleLbl="revTx" presStyleIdx="0" presStyleCnt="5">
        <dgm:presLayoutVars>
          <dgm:chMax val="1"/>
          <dgm:chPref val="1"/>
        </dgm:presLayoutVars>
      </dgm:prSet>
      <dgm:spPr/>
    </dgm:pt>
    <dgm:pt modelId="{3DEB253B-821B-4E51-A904-1345E3D42FC1}" type="pres">
      <dgm:prSet presAssocID="{C8A7A6C3-8524-4580-90C7-224F8C59F848}" presName="sibTrans" presStyleCnt="0"/>
      <dgm:spPr/>
    </dgm:pt>
    <dgm:pt modelId="{A049A193-9F2E-4629-883C-266A62117A91}" type="pres">
      <dgm:prSet presAssocID="{A34CA05E-806B-4234-B279-48406C5B1C50}" presName="compNode" presStyleCnt="0"/>
      <dgm:spPr/>
    </dgm:pt>
    <dgm:pt modelId="{EEDDAFD2-0C33-48B8-BC76-2B1B0C4776F7}" type="pres">
      <dgm:prSet presAssocID="{A34CA05E-806B-4234-B279-48406C5B1C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64D2BB82-A315-428F-8922-A4B04E39F4A5}" type="pres">
      <dgm:prSet presAssocID="{A34CA05E-806B-4234-B279-48406C5B1C50}" presName="spaceRect" presStyleCnt="0"/>
      <dgm:spPr/>
    </dgm:pt>
    <dgm:pt modelId="{B500D142-ECEC-4CAB-8641-2E083C4E3A3A}" type="pres">
      <dgm:prSet presAssocID="{A34CA05E-806B-4234-B279-48406C5B1C50}" presName="textRect" presStyleLbl="revTx" presStyleIdx="1" presStyleCnt="5">
        <dgm:presLayoutVars>
          <dgm:chMax val="1"/>
          <dgm:chPref val="1"/>
        </dgm:presLayoutVars>
      </dgm:prSet>
      <dgm:spPr/>
    </dgm:pt>
    <dgm:pt modelId="{249D06A8-9D9D-4654-AF05-B9405263CE02}" type="pres">
      <dgm:prSet presAssocID="{EBA56D6D-1BFA-4D5A-BCE2-BDDCCAEA6C08}" presName="sibTrans" presStyleCnt="0"/>
      <dgm:spPr/>
    </dgm:pt>
    <dgm:pt modelId="{7F45F790-EE6F-4D7B-B691-E6BDE1C528F1}" type="pres">
      <dgm:prSet presAssocID="{E4FCA52E-C067-4C34-B23E-4592AEF990C0}" presName="compNode" presStyleCnt="0"/>
      <dgm:spPr/>
    </dgm:pt>
    <dgm:pt modelId="{9323D0F8-5599-40C7-BB60-15B9D0D18BA2}" type="pres">
      <dgm:prSet presAssocID="{E4FCA52E-C067-4C34-B23E-4592AEF990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FF78EC8-BBE6-44E0-8483-2F5D99C84A4E}" type="pres">
      <dgm:prSet presAssocID="{E4FCA52E-C067-4C34-B23E-4592AEF990C0}" presName="spaceRect" presStyleCnt="0"/>
      <dgm:spPr/>
    </dgm:pt>
    <dgm:pt modelId="{7640255B-3845-4378-8E2B-F1EC57F95CE6}" type="pres">
      <dgm:prSet presAssocID="{E4FCA52E-C067-4C34-B23E-4592AEF990C0}" presName="textRect" presStyleLbl="revTx" presStyleIdx="2" presStyleCnt="5">
        <dgm:presLayoutVars>
          <dgm:chMax val="1"/>
          <dgm:chPref val="1"/>
        </dgm:presLayoutVars>
      </dgm:prSet>
      <dgm:spPr/>
    </dgm:pt>
    <dgm:pt modelId="{111D8FFA-2E13-41E3-A54E-B04A9C6737C9}" type="pres">
      <dgm:prSet presAssocID="{B230AEC2-48EF-46A7-B501-A252FD0F6917}" presName="sibTrans" presStyleCnt="0"/>
      <dgm:spPr/>
    </dgm:pt>
    <dgm:pt modelId="{A246477C-4269-4092-B114-9A709BAF9415}" type="pres">
      <dgm:prSet presAssocID="{8F9C21FA-8EB1-4075-A447-6E2DFF0B5059}" presName="compNode" presStyleCnt="0"/>
      <dgm:spPr/>
    </dgm:pt>
    <dgm:pt modelId="{ACF8028E-8872-4907-8B84-9620499A37EC}" type="pres">
      <dgm:prSet presAssocID="{8F9C21FA-8EB1-4075-A447-6E2DFF0B50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960AA8-6D2D-470D-93F7-2FDDDB5DA715}" type="pres">
      <dgm:prSet presAssocID="{8F9C21FA-8EB1-4075-A447-6E2DFF0B5059}" presName="spaceRect" presStyleCnt="0"/>
      <dgm:spPr/>
    </dgm:pt>
    <dgm:pt modelId="{24F14461-960A-4CD3-8C06-A69E05C9E24D}" type="pres">
      <dgm:prSet presAssocID="{8F9C21FA-8EB1-4075-A447-6E2DFF0B5059}" presName="textRect" presStyleLbl="revTx" presStyleIdx="3" presStyleCnt="5">
        <dgm:presLayoutVars>
          <dgm:chMax val="1"/>
          <dgm:chPref val="1"/>
        </dgm:presLayoutVars>
      </dgm:prSet>
      <dgm:spPr/>
    </dgm:pt>
    <dgm:pt modelId="{E1C2A78D-A90C-45F3-93CD-32CDF6B24345}" type="pres">
      <dgm:prSet presAssocID="{FE800D51-7D44-404B-82C4-C97CAFBA725D}" presName="sibTrans" presStyleCnt="0"/>
      <dgm:spPr/>
    </dgm:pt>
    <dgm:pt modelId="{812B1DF0-4A95-44E8-82A1-6A8D489C6004}" type="pres">
      <dgm:prSet presAssocID="{516E5F1F-2A21-4A0A-B87A-37EA59A25FFF}" presName="compNode" presStyleCnt="0"/>
      <dgm:spPr/>
    </dgm:pt>
    <dgm:pt modelId="{009C99E6-B87F-4E32-933F-1E22A5D8C232}" type="pres">
      <dgm:prSet presAssocID="{516E5F1F-2A21-4A0A-B87A-37EA59A25F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45EE94-23B6-435F-B4F5-12B22A444E3B}" type="pres">
      <dgm:prSet presAssocID="{516E5F1F-2A21-4A0A-B87A-37EA59A25FFF}" presName="spaceRect" presStyleCnt="0"/>
      <dgm:spPr/>
    </dgm:pt>
    <dgm:pt modelId="{A54D7CFB-DC59-4B6A-8AC2-0AEAC29355DE}" type="pres">
      <dgm:prSet presAssocID="{516E5F1F-2A21-4A0A-B87A-37EA59A25FF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E42500-DA3B-46C0-B751-B90FF736DF85}" srcId="{02DFD5B1-84FB-4910-BBF6-2845614D3E5B}" destId="{E4FCA52E-C067-4C34-B23E-4592AEF990C0}" srcOrd="2" destOrd="0" parTransId="{1B98DB1D-1A6B-45FA-8E2B-BBE370FE41D5}" sibTransId="{B230AEC2-48EF-46A7-B501-A252FD0F6917}"/>
    <dgm:cxn modelId="{8A0D9801-72BF-4F75-98A0-A07AC23434D1}" srcId="{02DFD5B1-84FB-4910-BBF6-2845614D3E5B}" destId="{516E5F1F-2A21-4A0A-B87A-37EA59A25FFF}" srcOrd="4" destOrd="0" parTransId="{0951C694-F208-4D87-970C-7042D39307BE}" sibTransId="{29A2BFDB-013D-4F4F-81C5-545B1C2FBDD5}"/>
    <dgm:cxn modelId="{68A3AE06-DB80-45D9-B831-DF5093E6A5B8}" type="presOf" srcId="{A34CA05E-806B-4234-B279-48406C5B1C50}" destId="{B500D142-ECEC-4CAB-8641-2E083C4E3A3A}" srcOrd="0" destOrd="0" presId="urn:microsoft.com/office/officeart/2018/2/layout/IconLabelList"/>
    <dgm:cxn modelId="{2412B624-4837-498C-AA70-4300FE7C04DF}" type="presOf" srcId="{02DFD5B1-84FB-4910-BBF6-2845614D3E5B}" destId="{F45AD34D-76EF-4307-870D-1A0C1DD879E5}" srcOrd="0" destOrd="0" presId="urn:microsoft.com/office/officeart/2018/2/layout/IconLabelList"/>
    <dgm:cxn modelId="{A0DBBC56-2CF7-4C27-8D3A-B39FE5D2379C}" type="presOf" srcId="{516E5F1F-2A21-4A0A-B87A-37EA59A25FFF}" destId="{A54D7CFB-DC59-4B6A-8AC2-0AEAC29355DE}" srcOrd="0" destOrd="0" presId="urn:microsoft.com/office/officeart/2018/2/layout/IconLabelList"/>
    <dgm:cxn modelId="{0C47FC58-873A-41E7-BD56-2F44B34136ED}" type="presOf" srcId="{8F9C21FA-8EB1-4075-A447-6E2DFF0B5059}" destId="{24F14461-960A-4CD3-8C06-A69E05C9E24D}" srcOrd="0" destOrd="0" presId="urn:microsoft.com/office/officeart/2018/2/layout/IconLabelList"/>
    <dgm:cxn modelId="{E2EE6279-1CAA-41CF-8323-677F6589A153}" type="presOf" srcId="{7CBBB6F9-57BC-4FED-8343-41999DB3683A}" destId="{3E7FAA97-FD0E-4804-8283-DCDB4293E7DC}" srcOrd="0" destOrd="0" presId="urn:microsoft.com/office/officeart/2018/2/layout/IconLabelList"/>
    <dgm:cxn modelId="{75B06A7B-C9D5-417A-A466-EF315D79F3E0}" srcId="{02DFD5B1-84FB-4910-BBF6-2845614D3E5B}" destId="{A34CA05E-806B-4234-B279-48406C5B1C50}" srcOrd="1" destOrd="0" parTransId="{EC1D1BD5-722C-4BB4-A624-49D290343116}" sibTransId="{EBA56D6D-1BFA-4D5A-BCE2-BDDCCAEA6C08}"/>
    <dgm:cxn modelId="{B68C329E-B292-4333-A754-22D2F2C347A0}" type="presOf" srcId="{E4FCA52E-C067-4C34-B23E-4592AEF990C0}" destId="{7640255B-3845-4378-8E2B-F1EC57F95CE6}" srcOrd="0" destOrd="0" presId="urn:microsoft.com/office/officeart/2018/2/layout/IconLabelList"/>
    <dgm:cxn modelId="{5043CAD8-CBE4-46E6-BF5E-B35376E7DABF}" srcId="{02DFD5B1-84FB-4910-BBF6-2845614D3E5B}" destId="{8F9C21FA-8EB1-4075-A447-6E2DFF0B5059}" srcOrd="3" destOrd="0" parTransId="{4F0985D2-4D30-4B67-ADCA-FB1F0567451E}" sibTransId="{FE800D51-7D44-404B-82C4-C97CAFBA725D}"/>
    <dgm:cxn modelId="{7AF225E0-1E47-4661-9624-3B72DE141C49}" srcId="{02DFD5B1-84FB-4910-BBF6-2845614D3E5B}" destId="{7CBBB6F9-57BC-4FED-8343-41999DB3683A}" srcOrd="0" destOrd="0" parTransId="{425E95B1-4DED-46F2-A500-54EDA5C41941}" sibTransId="{C8A7A6C3-8524-4580-90C7-224F8C59F848}"/>
    <dgm:cxn modelId="{4E8166BA-0247-4422-B43F-FDE836FC019B}" type="presParOf" srcId="{F45AD34D-76EF-4307-870D-1A0C1DD879E5}" destId="{1A70152B-4C68-4779-B3D1-0BE914FC2F57}" srcOrd="0" destOrd="0" presId="urn:microsoft.com/office/officeart/2018/2/layout/IconLabelList"/>
    <dgm:cxn modelId="{340D0FC3-5F18-4BE4-9013-CC83149991A7}" type="presParOf" srcId="{1A70152B-4C68-4779-B3D1-0BE914FC2F57}" destId="{FFE96E9E-3617-42FE-9102-1E5D9C87FAAF}" srcOrd="0" destOrd="0" presId="urn:microsoft.com/office/officeart/2018/2/layout/IconLabelList"/>
    <dgm:cxn modelId="{9761605D-3B2D-4543-AAF3-604105DF3E99}" type="presParOf" srcId="{1A70152B-4C68-4779-B3D1-0BE914FC2F57}" destId="{9A891B77-40AF-4CEF-A9CA-24C65927E8A7}" srcOrd="1" destOrd="0" presId="urn:microsoft.com/office/officeart/2018/2/layout/IconLabelList"/>
    <dgm:cxn modelId="{27ADD02B-39A1-43FD-9340-1B41E05C1CA4}" type="presParOf" srcId="{1A70152B-4C68-4779-B3D1-0BE914FC2F57}" destId="{3E7FAA97-FD0E-4804-8283-DCDB4293E7DC}" srcOrd="2" destOrd="0" presId="urn:microsoft.com/office/officeart/2018/2/layout/IconLabelList"/>
    <dgm:cxn modelId="{0CF61817-59A4-4A43-A6DF-E538E03516C7}" type="presParOf" srcId="{F45AD34D-76EF-4307-870D-1A0C1DD879E5}" destId="{3DEB253B-821B-4E51-A904-1345E3D42FC1}" srcOrd="1" destOrd="0" presId="urn:microsoft.com/office/officeart/2018/2/layout/IconLabelList"/>
    <dgm:cxn modelId="{CEE68D4A-A30D-4171-8C37-D32FAF617D1A}" type="presParOf" srcId="{F45AD34D-76EF-4307-870D-1A0C1DD879E5}" destId="{A049A193-9F2E-4629-883C-266A62117A91}" srcOrd="2" destOrd="0" presId="urn:microsoft.com/office/officeart/2018/2/layout/IconLabelList"/>
    <dgm:cxn modelId="{C305949F-DB1A-4CA8-9D45-A38181BA70D3}" type="presParOf" srcId="{A049A193-9F2E-4629-883C-266A62117A91}" destId="{EEDDAFD2-0C33-48B8-BC76-2B1B0C4776F7}" srcOrd="0" destOrd="0" presId="urn:microsoft.com/office/officeart/2018/2/layout/IconLabelList"/>
    <dgm:cxn modelId="{F2C12444-97D0-46BF-B8C3-C5883032DBB3}" type="presParOf" srcId="{A049A193-9F2E-4629-883C-266A62117A91}" destId="{64D2BB82-A315-428F-8922-A4B04E39F4A5}" srcOrd="1" destOrd="0" presId="urn:microsoft.com/office/officeart/2018/2/layout/IconLabelList"/>
    <dgm:cxn modelId="{9DF0A521-818D-4E1D-AA7E-4D48E5E0B901}" type="presParOf" srcId="{A049A193-9F2E-4629-883C-266A62117A91}" destId="{B500D142-ECEC-4CAB-8641-2E083C4E3A3A}" srcOrd="2" destOrd="0" presId="urn:microsoft.com/office/officeart/2018/2/layout/IconLabelList"/>
    <dgm:cxn modelId="{D5024EA1-F6A6-4523-8E05-C2550975C0EE}" type="presParOf" srcId="{F45AD34D-76EF-4307-870D-1A0C1DD879E5}" destId="{249D06A8-9D9D-4654-AF05-B9405263CE02}" srcOrd="3" destOrd="0" presId="urn:microsoft.com/office/officeart/2018/2/layout/IconLabelList"/>
    <dgm:cxn modelId="{9BC3C3EF-647D-4DDA-8064-87C6092679B7}" type="presParOf" srcId="{F45AD34D-76EF-4307-870D-1A0C1DD879E5}" destId="{7F45F790-EE6F-4D7B-B691-E6BDE1C528F1}" srcOrd="4" destOrd="0" presId="urn:microsoft.com/office/officeart/2018/2/layout/IconLabelList"/>
    <dgm:cxn modelId="{DD82DA77-505E-4922-AD28-523C82BD8403}" type="presParOf" srcId="{7F45F790-EE6F-4D7B-B691-E6BDE1C528F1}" destId="{9323D0F8-5599-40C7-BB60-15B9D0D18BA2}" srcOrd="0" destOrd="0" presId="urn:microsoft.com/office/officeart/2018/2/layout/IconLabelList"/>
    <dgm:cxn modelId="{16ABABA4-42DD-4BC0-943B-A1AFEFAA9525}" type="presParOf" srcId="{7F45F790-EE6F-4D7B-B691-E6BDE1C528F1}" destId="{4FF78EC8-BBE6-44E0-8483-2F5D99C84A4E}" srcOrd="1" destOrd="0" presId="urn:microsoft.com/office/officeart/2018/2/layout/IconLabelList"/>
    <dgm:cxn modelId="{82ACE318-08AE-4246-9CF7-A74C5410DD41}" type="presParOf" srcId="{7F45F790-EE6F-4D7B-B691-E6BDE1C528F1}" destId="{7640255B-3845-4378-8E2B-F1EC57F95CE6}" srcOrd="2" destOrd="0" presId="urn:microsoft.com/office/officeart/2018/2/layout/IconLabelList"/>
    <dgm:cxn modelId="{BF23ADA9-19B6-429F-829C-658AB5D10D6D}" type="presParOf" srcId="{F45AD34D-76EF-4307-870D-1A0C1DD879E5}" destId="{111D8FFA-2E13-41E3-A54E-B04A9C6737C9}" srcOrd="5" destOrd="0" presId="urn:microsoft.com/office/officeart/2018/2/layout/IconLabelList"/>
    <dgm:cxn modelId="{81B11958-6BE8-4687-9D0D-02E6C94105A2}" type="presParOf" srcId="{F45AD34D-76EF-4307-870D-1A0C1DD879E5}" destId="{A246477C-4269-4092-B114-9A709BAF9415}" srcOrd="6" destOrd="0" presId="urn:microsoft.com/office/officeart/2018/2/layout/IconLabelList"/>
    <dgm:cxn modelId="{FC5C039F-0BCA-480B-A8D5-75CDF997024A}" type="presParOf" srcId="{A246477C-4269-4092-B114-9A709BAF9415}" destId="{ACF8028E-8872-4907-8B84-9620499A37EC}" srcOrd="0" destOrd="0" presId="urn:microsoft.com/office/officeart/2018/2/layout/IconLabelList"/>
    <dgm:cxn modelId="{01649619-A7A6-4C7E-AC03-8E5693A0A05A}" type="presParOf" srcId="{A246477C-4269-4092-B114-9A709BAF9415}" destId="{95960AA8-6D2D-470D-93F7-2FDDDB5DA715}" srcOrd="1" destOrd="0" presId="urn:microsoft.com/office/officeart/2018/2/layout/IconLabelList"/>
    <dgm:cxn modelId="{F4765117-242B-42EB-8199-57F8BC84095A}" type="presParOf" srcId="{A246477C-4269-4092-B114-9A709BAF9415}" destId="{24F14461-960A-4CD3-8C06-A69E05C9E24D}" srcOrd="2" destOrd="0" presId="urn:microsoft.com/office/officeart/2018/2/layout/IconLabelList"/>
    <dgm:cxn modelId="{D05E26BE-0E49-4820-AF56-7C6DF47A2D13}" type="presParOf" srcId="{F45AD34D-76EF-4307-870D-1A0C1DD879E5}" destId="{E1C2A78D-A90C-45F3-93CD-32CDF6B24345}" srcOrd="7" destOrd="0" presId="urn:microsoft.com/office/officeart/2018/2/layout/IconLabelList"/>
    <dgm:cxn modelId="{A5D2EDA6-A6B9-4BBD-92F7-17F1BA8356E1}" type="presParOf" srcId="{F45AD34D-76EF-4307-870D-1A0C1DD879E5}" destId="{812B1DF0-4A95-44E8-82A1-6A8D489C6004}" srcOrd="8" destOrd="0" presId="urn:microsoft.com/office/officeart/2018/2/layout/IconLabelList"/>
    <dgm:cxn modelId="{4942CE7A-E742-4EAC-8DD5-A467E9C99DC6}" type="presParOf" srcId="{812B1DF0-4A95-44E8-82A1-6A8D489C6004}" destId="{009C99E6-B87F-4E32-933F-1E22A5D8C232}" srcOrd="0" destOrd="0" presId="urn:microsoft.com/office/officeart/2018/2/layout/IconLabelList"/>
    <dgm:cxn modelId="{4432ED51-ED18-43E1-A8C8-8BBBFC7FB8D3}" type="presParOf" srcId="{812B1DF0-4A95-44E8-82A1-6A8D489C6004}" destId="{C945EE94-23B6-435F-B4F5-12B22A444E3B}" srcOrd="1" destOrd="0" presId="urn:microsoft.com/office/officeart/2018/2/layout/IconLabelList"/>
    <dgm:cxn modelId="{22F101CD-25EE-46C4-BD50-788C085FFF99}" type="presParOf" srcId="{812B1DF0-4A95-44E8-82A1-6A8D489C6004}" destId="{A54D7CFB-DC59-4B6A-8AC2-0AEAC29355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31BE6E-62AF-4282-B485-7E714C06FB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3D2C01-7AF1-4695-8743-BB8B77146719}">
      <dgm:prSet/>
      <dgm:spPr/>
      <dgm:t>
        <a:bodyPr/>
        <a:lstStyle/>
        <a:p>
          <a:r>
            <a:rPr lang="en-US" dirty="0"/>
            <a:t>Looking into a sport profession and analyzing data from superstar players to understand how their salary is based upon their stats/ athletic ethic etc. </a:t>
          </a:r>
        </a:p>
      </dgm:t>
    </dgm:pt>
    <dgm:pt modelId="{085683EB-A58B-4506-90BE-727B3ADA40C8}" type="parTrans" cxnId="{8AB94614-0D0E-4ABF-9196-2C6B94003FA8}">
      <dgm:prSet/>
      <dgm:spPr/>
      <dgm:t>
        <a:bodyPr/>
        <a:lstStyle/>
        <a:p>
          <a:endParaRPr lang="en-US"/>
        </a:p>
      </dgm:t>
    </dgm:pt>
    <dgm:pt modelId="{07D2DAF3-4A9A-4ADA-B400-69ADA072653B}" type="sibTrans" cxnId="{8AB94614-0D0E-4ABF-9196-2C6B94003FA8}">
      <dgm:prSet/>
      <dgm:spPr/>
      <dgm:t>
        <a:bodyPr/>
        <a:lstStyle/>
        <a:p>
          <a:endParaRPr lang="en-US"/>
        </a:p>
      </dgm:t>
    </dgm:pt>
    <dgm:pt modelId="{B5580526-8784-42E3-ADCF-1D543E2A5290}">
      <dgm:prSet/>
      <dgm:spPr/>
      <dgm:t>
        <a:bodyPr/>
        <a:lstStyle/>
        <a:p>
          <a:r>
            <a:rPr lang="en-US"/>
            <a:t>The below article is data from all mlb superstar players as of 2017 where we can create conclusions on  particular interest to base our own conclusions through out a period of years. </a:t>
          </a:r>
        </a:p>
      </dgm:t>
    </dgm:pt>
    <dgm:pt modelId="{1D0D5F6B-0736-4D1B-AE05-7ED071EB711C}" type="parTrans" cxnId="{0B756C2A-038B-486B-9BF4-CBA6FC3CBF33}">
      <dgm:prSet/>
      <dgm:spPr/>
      <dgm:t>
        <a:bodyPr/>
        <a:lstStyle/>
        <a:p>
          <a:endParaRPr lang="en-US"/>
        </a:p>
      </dgm:t>
    </dgm:pt>
    <dgm:pt modelId="{4B34853D-F793-497E-8FD8-6C357444E5E5}" type="sibTrans" cxnId="{0B756C2A-038B-486B-9BF4-CBA6FC3CBF33}">
      <dgm:prSet/>
      <dgm:spPr/>
      <dgm:t>
        <a:bodyPr/>
        <a:lstStyle/>
        <a:p>
          <a:endParaRPr lang="en-US"/>
        </a:p>
      </dgm:t>
    </dgm:pt>
    <dgm:pt modelId="{80E76B38-98B4-4770-BC1D-83C45542B2C0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dirty="0"/>
        </a:p>
      </dgm:t>
    </dgm:pt>
    <dgm:pt modelId="{609B5694-FEBE-4ABA-8843-B24A4FD96D02}" type="parTrans" cxnId="{5BB91CA4-0960-4D88-B9CD-1383D2D9419D}">
      <dgm:prSet/>
      <dgm:spPr/>
      <dgm:t>
        <a:bodyPr/>
        <a:lstStyle/>
        <a:p>
          <a:endParaRPr lang="en-US"/>
        </a:p>
      </dgm:t>
    </dgm:pt>
    <dgm:pt modelId="{B68B189B-7B23-498F-A863-1566B05CB70F}" type="sibTrans" cxnId="{5BB91CA4-0960-4D88-B9CD-1383D2D9419D}">
      <dgm:prSet/>
      <dgm:spPr/>
      <dgm:t>
        <a:bodyPr/>
        <a:lstStyle/>
        <a:p>
          <a:endParaRPr lang="en-US"/>
        </a:p>
      </dgm:t>
    </dgm:pt>
    <dgm:pt modelId="{0783B0D4-8964-4D4F-BA3A-10943EC374BC}" type="pres">
      <dgm:prSet presAssocID="{E431BE6E-62AF-4282-B485-7E714C06FB60}" presName="vert0" presStyleCnt="0">
        <dgm:presLayoutVars>
          <dgm:dir/>
          <dgm:animOne val="branch"/>
          <dgm:animLvl val="lvl"/>
        </dgm:presLayoutVars>
      </dgm:prSet>
      <dgm:spPr/>
    </dgm:pt>
    <dgm:pt modelId="{17E9A1E5-E2A9-4E0C-AEEA-D377319BC182}" type="pres">
      <dgm:prSet presAssocID="{2F3D2C01-7AF1-4695-8743-BB8B77146719}" presName="thickLine" presStyleLbl="alignNode1" presStyleIdx="0" presStyleCnt="3"/>
      <dgm:spPr/>
    </dgm:pt>
    <dgm:pt modelId="{3CFA6E44-E997-40E4-81DB-8A98F8BE401B}" type="pres">
      <dgm:prSet presAssocID="{2F3D2C01-7AF1-4695-8743-BB8B77146719}" presName="horz1" presStyleCnt="0"/>
      <dgm:spPr/>
    </dgm:pt>
    <dgm:pt modelId="{F1ECBEBC-E886-47B9-9215-EDD89842D85E}" type="pres">
      <dgm:prSet presAssocID="{2F3D2C01-7AF1-4695-8743-BB8B77146719}" presName="tx1" presStyleLbl="revTx" presStyleIdx="0" presStyleCnt="3"/>
      <dgm:spPr/>
    </dgm:pt>
    <dgm:pt modelId="{DE26F37B-2B7C-4D8D-B1C1-519C371FDED1}" type="pres">
      <dgm:prSet presAssocID="{2F3D2C01-7AF1-4695-8743-BB8B77146719}" presName="vert1" presStyleCnt="0"/>
      <dgm:spPr/>
    </dgm:pt>
    <dgm:pt modelId="{57785061-B169-4F3E-B47C-5D92F370CC9A}" type="pres">
      <dgm:prSet presAssocID="{B5580526-8784-42E3-ADCF-1D543E2A5290}" presName="thickLine" presStyleLbl="alignNode1" presStyleIdx="1" presStyleCnt="3"/>
      <dgm:spPr/>
    </dgm:pt>
    <dgm:pt modelId="{6EB60ECA-1AFB-45D2-BF46-6BDE6DAD6135}" type="pres">
      <dgm:prSet presAssocID="{B5580526-8784-42E3-ADCF-1D543E2A5290}" presName="horz1" presStyleCnt="0"/>
      <dgm:spPr/>
    </dgm:pt>
    <dgm:pt modelId="{00E22ED2-ACF5-4481-B455-9EF4BE67C763}" type="pres">
      <dgm:prSet presAssocID="{B5580526-8784-42E3-ADCF-1D543E2A5290}" presName="tx1" presStyleLbl="revTx" presStyleIdx="1" presStyleCnt="3"/>
      <dgm:spPr/>
    </dgm:pt>
    <dgm:pt modelId="{E367D0A3-25F3-4541-9C00-83BECA93D373}" type="pres">
      <dgm:prSet presAssocID="{B5580526-8784-42E3-ADCF-1D543E2A5290}" presName="vert1" presStyleCnt="0"/>
      <dgm:spPr/>
    </dgm:pt>
    <dgm:pt modelId="{0DB3F2D8-652F-4F3D-A4DF-56B56D32C03E}" type="pres">
      <dgm:prSet presAssocID="{80E76B38-98B4-4770-BC1D-83C45542B2C0}" presName="thickLine" presStyleLbl="alignNode1" presStyleIdx="2" presStyleCnt="3"/>
      <dgm:spPr/>
    </dgm:pt>
    <dgm:pt modelId="{C8E2055C-C9C1-4473-BE92-193B08D10B71}" type="pres">
      <dgm:prSet presAssocID="{80E76B38-98B4-4770-BC1D-83C45542B2C0}" presName="horz1" presStyleCnt="0"/>
      <dgm:spPr/>
    </dgm:pt>
    <dgm:pt modelId="{FEB4E903-693A-40F5-B589-9F0C682F900E}" type="pres">
      <dgm:prSet presAssocID="{80E76B38-98B4-4770-BC1D-83C45542B2C0}" presName="tx1" presStyleLbl="revTx" presStyleIdx="2" presStyleCnt="3"/>
      <dgm:spPr/>
    </dgm:pt>
    <dgm:pt modelId="{620573C1-B17A-4419-B16F-9E1281959519}" type="pres">
      <dgm:prSet presAssocID="{80E76B38-98B4-4770-BC1D-83C45542B2C0}" presName="vert1" presStyleCnt="0"/>
      <dgm:spPr/>
    </dgm:pt>
  </dgm:ptLst>
  <dgm:cxnLst>
    <dgm:cxn modelId="{8AB94614-0D0E-4ABF-9196-2C6B94003FA8}" srcId="{E431BE6E-62AF-4282-B485-7E714C06FB60}" destId="{2F3D2C01-7AF1-4695-8743-BB8B77146719}" srcOrd="0" destOrd="0" parTransId="{085683EB-A58B-4506-90BE-727B3ADA40C8}" sibTransId="{07D2DAF3-4A9A-4ADA-B400-69ADA072653B}"/>
    <dgm:cxn modelId="{BDBAC227-C627-4503-A7AD-B4AE6855A418}" type="presOf" srcId="{80E76B38-98B4-4770-BC1D-83C45542B2C0}" destId="{FEB4E903-693A-40F5-B589-9F0C682F900E}" srcOrd="0" destOrd="0" presId="urn:microsoft.com/office/officeart/2008/layout/LinedList"/>
    <dgm:cxn modelId="{4CB4322A-86F3-4DC8-9CEB-A399217D0940}" type="presOf" srcId="{2F3D2C01-7AF1-4695-8743-BB8B77146719}" destId="{F1ECBEBC-E886-47B9-9215-EDD89842D85E}" srcOrd="0" destOrd="0" presId="urn:microsoft.com/office/officeart/2008/layout/LinedList"/>
    <dgm:cxn modelId="{0B756C2A-038B-486B-9BF4-CBA6FC3CBF33}" srcId="{E431BE6E-62AF-4282-B485-7E714C06FB60}" destId="{B5580526-8784-42E3-ADCF-1D543E2A5290}" srcOrd="1" destOrd="0" parTransId="{1D0D5F6B-0736-4D1B-AE05-7ED071EB711C}" sibTransId="{4B34853D-F793-497E-8FD8-6C357444E5E5}"/>
    <dgm:cxn modelId="{7FC2953D-23F3-4524-8B80-B67EFB723EB7}" type="presOf" srcId="{E431BE6E-62AF-4282-B485-7E714C06FB60}" destId="{0783B0D4-8964-4D4F-BA3A-10943EC374BC}" srcOrd="0" destOrd="0" presId="urn:microsoft.com/office/officeart/2008/layout/LinedList"/>
    <dgm:cxn modelId="{C979F5A0-F9F9-4EB2-89FE-8C29660A2355}" type="presOf" srcId="{B5580526-8784-42E3-ADCF-1D543E2A5290}" destId="{00E22ED2-ACF5-4481-B455-9EF4BE67C763}" srcOrd="0" destOrd="0" presId="urn:microsoft.com/office/officeart/2008/layout/LinedList"/>
    <dgm:cxn modelId="{5BB91CA4-0960-4D88-B9CD-1383D2D9419D}" srcId="{E431BE6E-62AF-4282-B485-7E714C06FB60}" destId="{80E76B38-98B4-4770-BC1D-83C45542B2C0}" srcOrd="2" destOrd="0" parTransId="{609B5694-FEBE-4ABA-8843-B24A4FD96D02}" sibTransId="{B68B189B-7B23-498F-A863-1566B05CB70F}"/>
    <dgm:cxn modelId="{958FB15E-3B32-4133-99EA-5F63EE6D16DD}" type="presParOf" srcId="{0783B0D4-8964-4D4F-BA3A-10943EC374BC}" destId="{17E9A1E5-E2A9-4E0C-AEEA-D377319BC182}" srcOrd="0" destOrd="0" presId="urn:microsoft.com/office/officeart/2008/layout/LinedList"/>
    <dgm:cxn modelId="{260B766E-6E4E-41AB-876D-C65BF43FAB67}" type="presParOf" srcId="{0783B0D4-8964-4D4F-BA3A-10943EC374BC}" destId="{3CFA6E44-E997-40E4-81DB-8A98F8BE401B}" srcOrd="1" destOrd="0" presId="urn:microsoft.com/office/officeart/2008/layout/LinedList"/>
    <dgm:cxn modelId="{0FCF4A5C-3555-4B83-A051-201FE4F719A9}" type="presParOf" srcId="{3CFA6E44-E997-40E4-81DB-8A98F8BE401B}" destId="{F1ECBEBC-E886-47B9-9215-EDD89842D85E}" srcOrd="0" destOrd="0" presId="urn:microsoft.com/office/officeart/2008/layout/LinedList"/>
    <dgm:cxn modelId="{4CDBD1F2-B07E-4128-87FF-70C7DF0D30B3}" type="presParOf" srcId="{3CFA6E44-E997-40E4-81DB-8A98F8BE401B}" destId="{DE26F37B-2B7C-4D8D-B1C1-519C371FDED1}" srcOrd="1" destOrd="0" presId="urn:microsoft.com/office/officeart/2008/layout/LinedList"/>
    <dgm:cxn modelId="{77761CA3-BFF5-490F-BD44-66E57A85DFF3}" type="presParOf" srcId="{0783B0D4-8964-4D4F-BA3A-10943EC374BC}" destId="{57785061-B169-4F3E-B47C-5D92F370CC9A}" srcOrd="2" destOrd="0" presId="urn:microsoft.com/office/officeart/2008/layout/LinedList"/>
    <dgm:cxn modelId="{3C6D9D59-7825-4522-97BF-2A962B6224C3}" type="presParOf" srcId="{0783B0D4-8964-4D4F-BA3A-10943EC374BC}" destId="{6EB60ECA-1AFB-45D2-BF46-6BDE6DAD6135}" srcOrd="3" destOrd="0" presId="urn:microsoft.com/office/officeart/2008/layout/LinedList"/>
    <dgm:cxn modelId="{F2573358-FB81-49E5-A25F-618A06FEECEC}" type="presParOf" srcId="{6EB60ECA-1AFB-45D2-BF46-6BDE6DAD6135}" destId="{00E22ED2-ACF5-4481-B455-9EF4BE67C763}" srcOrd="0" destOrd="0" presId="urn:microsoft.com/office/officeart/2008/layout/LinedList"/>
    <dgm:cxn modelId="{4AA24825-5E61-42CF-8FD1-DC171A698FFF}" type="presParOf" srcId="{6EB60ECA-1AFB-45D2-BF46-6BDE6DAD6135}" destId="{E367D0A3-25F3-4541-9C00-83BECA93D373}" srcOrd="1" destOrd="0" presId="urn:microsoft.com/office/officeart/2008/layout/LinedList"/>
    <dgm:cxn modelId="{99C77892-EB51-47BA-BBEB-84CBBC06387A}" type="presParOf" srcId="{0783B0D4-8964-4D4F-BA3A-10943EC374BC}" destId="{0DB3F2D8-652F-4F3D-A4DF-56B56D32C03E}" srcOrd="4" destOrd="0" presId="urn:microsoft.com/office/officeart/2008/layout/LinedList"/>
    <dgm:cxn modelId="{0248FCF5-0CFB-45EE-A655-52999023CA9D}" type="presParOf" srcId="{0783B0D4-8964-4D4F-BA3A-10943EC374BC}" destId="{C8E2055C-C9C1-4473-BE92-193B08D10B71}" srcOrd="5" destOrd="0" presId="urn:microsoft.com/office/officeart/2008/layout/LinedList"/>
    <dgm:cxn modelId="{B605BAB3-8D1A-440A-A045-B6A92DA5E32F}" type="presParOf" srcId="{C8E2055C-C9C1-4473-BE92-193B08D10B71}" destId="{FEB4E903-693A-40F5-B589-9F0C682F900E}" srcOrd="0" destOrd="0" presId="urn:microsoft.com/office/officeart/2008/layout/LinedList"/>
    <dgm:cxn modelId="{FC07DD12-CE2A-4BE5-8BFC-00F2773BEB7F}" type="presParOf" srcId="{C8E2055C-C9C1-4473-BE92-193B08D10B71}" destId="{620573C1-B17A-4419-B16F-9E12819595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5D2536-6088-433C-9E62-32C05E1035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667E87C-03BC-4051-A9C3-8920BF9C66C9}">
      <dgm:prSet/>
      <dgm:spPr/>
      <dgm:t>
        <a:bodyPr/>
        <a:lstStyle/>
        <a:p>
          <a:r>
            <a:rPr lang="en-US"/>
            <a:t>Does pay “superstars” affect the pay of non-players? </a:t>
          </a:r>
        </a:p>
      </dgm:t>
    </dgm:pt>
    <dgm:pt modelId="{7F6ACB82-746D-4E02-9692-00EE8823E6E2}" type="parTrans" cxnId="{5AE38C5D-1EDE-4AF5-80A9-593DA309A9A2}">
      <dgm:prSet/>
      <dgm:spPr/>
      <dgm:t>
        <a:bodyPr/>
        <a:lstStyle/>
        <a:p>
          <a:endParaRPr lang="en-US"/>
        </a:p>
      </dgm:t>
    </dgm:pt>
    <dgm:pt modelId="{97D9BA05-06C8-4560-ADE3-569A9B5D597C}" type="sibTrans" cxnId="{5AE38C5D-1EDE-4AF5-80A9-593DA309A9A2}">
      <dgm:prSet/>
      <dgm:spPr/>
      <dgm:t>
        <a:bodyPr/>
        <a:lstStyle/>
        <a:p>
          <a:endParaRPr lang="en-US"/>
        </a:p>
      </dgm:t>
    </dgm:pt>
    <dgm:pt modelId="{B2E56325-146A-43CA-B86E-7605B5250888}">
      <dgm:prSet/>
      <dgm:spPr/>
      <dgm:t>
        <a:bodyPr/>
        <a:lstStyle/>
        <a:p>
          <a:r>
            <a:rPr lang="en-US"/>
            <a:t>Does it cause pay to increase over time? </a:t>
          </a:r>
        </a:p>
      </dgm:t>
    </dgm:pt>
    <dgm:pt modelId="{AE8A212F-F3F3-4D0C-BA10-FABF7B93CB1D}" type="parTrans" cxnId="{D2B50570-62F9-44ED-BD09-3787BF9B2E66}">
      <dgm:prSet/>
      <dgm:spPr/>
      <dgm:t>
        <a:bodyPr/>
        <a:lstStyle/>
        <a:p>
          <a:endParaRPr lang="en-US"/>
        </a:p>
      </dgm:t>
    </dgm:pt>
    <dgm:pt modelId="{C134C75C-E38B-45E8-A4CC-C9360F67A985}" type="sibTrans" cxnId="{D2B50570-62F9-44ED-BD09-3787BF9B2E66}">
      <dgm:prSet/>
      <dgm:spPr/>
      <dgm:t>
        <a:bodyPr/>
        <a:lstStyle/>
        <a:p>
          <a:endParaRPr lang="en-US"/>
        </a:p>
      </dgm:t>
    </dgm:pt>
    <dgm:pt modelId="{37713E1C-9139-434B-922F-44A0F85980F9}">
      <dgm:prSet/>
      <dgm:spPr/>
      <dgm:t>
        <a:bodyPr/>
        <a:lstStyle/>
        <a:p>
          <a:r>
            <a:rPr lang="en-US" dirty="0"/>
            <a:t>Does winning % increase with team player value (sum of players value)? </a:t>
          </a:r>
        </a:p>
      </dgm:t>
    </dgm:pt>
    <dgm:pt modelId="{5BF41B25-3D87-4BDB-AED5-910F61578847}" type="parTrans" cxnId="{EBDA37B2-EC65-494F-95E0-35338499C7E8}">
      <dgm:prSet/>
      <dgm:spPr/>
      <dgm:t>
        <a:bodyPr/>
        <a:lstStyle/>
        <a:p>
          <a:endParaRPr lang="en-US"/>
        </a:p>
      </dgm:t>
    </dgm:pt>
    <dgm:pt modelId="{9FDBCDCB-BD39-4D4B-BDD7-F7D0BAD10E71}" type="sibTrans" cxnId="{EBDA37B2-EC65-494F-95E0-35338499C7E8}">
      <dgm:prSet/>
      <dgm:spPr/>
      <dgm:t>
        <a:bodyPr/>
        <a:lstStyle/>
        <a:p>
          <a:endParaRPr lang="en-US"/>
        </a:p>
      </dgm:t>
    </dgm:pt>
    <dgm:pt modelId="{E7C6F2E5-A6AF-4BDA-B96A-2BB3CF6D42D3}">
      <dgm:prSet/>
      <dgm:spPr/>
      <dgm:t>
        <a:bodyPr/>
        <a:lstStyle/>
        <a:p>
          <a:r>
            <a:rPr lang="en-US"/>
            <a:t>How much do “superstar” players affect team play? If they are out of action, does win % go down? </a:t>
          </a:r>
        </a:p>
      </dgm:t>
    </dgm:pt>
    <dgm:pt modelId="{DFD40CFB-71F4-4A24-9D85-410A64F3C0EA}" type="parTrans" cxnId="{1EA18E29-9DBE-4C0A-8EEA-E494F53A8F28}">
      <dgm:prSet/>
      <dgm:spPr/>
      <dgm:t>
        <a:bodyPr/>
        <a:lstStyle/>
        <a:p>
          <a:endParaRPr lang="en-US"/>
        </a:p>
      </dgm:t>
    </dgm:pt>
    <dgm:pt modelId="{5C4E6D9F-0FEE-4054-A7C1-0AC1DD26C149}" type="sibTrans" cxnId="{1EA18E29-9DBE-4C0A-8EEA-E494F53A8F28}">
      <dgm:prSet/>
      <dgm:spPr/>
      <dgm:t>
        <a:bodyPr/>
        <a:lstStyle/>
        <a:p>
          <a:endParaRPr lang="en-US"/>
        </a:p>
      </dgm:t>
    </dgm:pt>
    <dgm:pt modelId="{0BEE4C8B-DCCC-4398-9BE5-9EFE4370FD11}" type="pres">
      <dgm:prSet presAssocID="{C15D2536-6088-433C-9E62-32C05E103528}" presName="linear" presStyleCnt="0">
        <dgm:presLayoutVars>
          <dgm:animLvl val="lvl"/>
          <dgm:resizeHandles val="exact"/>
        </dgm:presLayoutVars>
      </dgm:prSet>
      <dgm:spPr/>
    </dgm:pt>
    <dgm:pt modelId="{D9E8D344-4F8F-4034-A392-96756838F6D6}" type="pres">
      <dgm:prSet presAssocID="{4667E87C-03BC-4051-A9C3-8920BF9C66C9}" presName="parentText" presStyleLbl="node1" presStyleIdx="0" presStyleCnt="4" custLinFactNeighborX="-25550" custLinFactNeighborY="-60847">
        <dgm:presLayoutVars>
          <dgm:chMax val="0"/>
          <dgm:bulletEnabled val="1"/>
        </dgm:presLayoutVars>
      </dgm:prSet>
      <dgm:spPr/>
    </dgm:pt>
    <dgm:pt modelId="{418C01D7-2315-463A-ABCD-5937F0632474}" type="pres">
      <dgm:prSet presAssocID="{97D9BA05-06C8-4560-ADE3-569A9B5D597C}" presName="spacer" presStyleCnt="0"/>
      <dgm:spPr/>
    </dgm:pt>
    <dgm:pt modelId="{B98A489A-A7A7-4AAD-A457-72744BBE003C}" type="pres">
      <dgm:prSet presAssocID="{B2E56325-146A-43CA-B86E-7605B52508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D4825E-A245-4452-9F1F-E5C9795A4377}" type="pres">
      <dgm:prSet presAssocID="{C134C75C-E38B-45E8-A4CC-C9360F67A985}" presName="spacer" presStyleCnt="0"/>
      <dgm:spPr/>
    </dgm:pt>
    <dgm:pt modelId="{462E956A-4D85-41D9-8521-0D9A8F65CE1E}" type="pres">
      <dgm:prSet presAssocID="{37713E1C-9139-434B-922F-44A0F85980F9}" presName="parentText" presStyleLbl="node1" presStyleIdx="2" presStyleCnt="4" custLinFactY="-10964" custLinFactNeighborX="-41718" custLinFactNeighborY="-100000">
        <dgm:presLayoutVars>
          <dgm:chMax val="0"/>
          <dgm:bulletEnabled val="1"/>
        </dgm:presLayoutVars>
      </dgm:prSet>
      <dgm:spPr/>
    </dgm:pt>
    <dgm:pt modelId="{2A1A917F-4580-4824-A918-1AF875D60978}" type="pres">
      <dgm:prSet presAssocID="{9FDBCDCB-BD39-4D4B-BDD7-F7D0BAD10E71}" presName="spacer" presStyleCnt="0"/>
      <dgm:spPr/>
    </dgm:pt>
    <dgm:pt modelId="{BA241EF8-78C4-4DC4-9C92-ED8F84FBDE30}" type="pres">
      <dgm:prSet presAssocID="{E7C6F2E5-A6AF-4BDA-B96A-2BB3CF6D42D3}" presName="parentText" presStyleLbl="node1" presStyleIdx="3" presStyleCnt="4" custLinFactY="11491" custLinFactNeighborX="-43057" custLinFactNeighborY="100000">
        <dgm:presLayoutVars>
          <dgm:chMax val="0"/>
          <dgm:bulletEnabled val="1"/>
        </dgm:presLayoutVars>
      </dgm:prSet>
      <dgm:spPr/>
    </dgm:pt>
  </dgm:ptLst>
  <dgm:cxnLst>
    <dgm:cxn modelId="{01463104-3F4B-4508-A5EE-2FF6F465E0F1}" type="presOf" srcId="{B2E56325-146A-43CA-B86E-7605B5250888}" destId="{B98A489A-A7A7-4AAD-A457-72744BBE003C}" srcOrd="0" destOrd="0" presId="urn:microsoft.com/office/officeart/2005/8/layout/vList2"/>
    <dgm:cxn modelId="{E13EF924-4001-4FAA-A432-B8120FF00D72}" type="presOf" srcId="{C15D2536-6088-433C-9E62-32C05E103528}" destId="{0BEE4C8B-DCCC-4398-9BE5-9EFE4370FD11}" srcOrd="0" destOrd="0" presId="urn:microsoft.com/office/officeart/2005/8/layout/vList2"/>
    <dgm:cxn modelId="{1EA18E29-9DBE-4C0A-8EEA-E494F53A8F28}" srcId="{C15D2536-6088-433C-9E62-32C05E103528}" destId="{E7C6F2E5-A6AF-4BDA-B96A-2BB3CF6D42D3}" srcOrd="3" destOrd="0" parTransId="{DFD40CFB-71F4-4A24-9D85-410A64F3C0EA}" sibTransId="{5C4E6D9F-0FEE-4054-A7C1-0AC1DD26C149}"/>
    <dgm:cxn modelId="{5AE38C5D-1EDE-4AF5-80A9-593DA309A9A2}" srcId="{C15D2536-6088-433C-9E62-32C05E103528}" destId="{4667E87C-03BC-4051-A9C3-8920BF9C66C9}" srcOrd="0" destOrd="0" parTransId="{7F6ACB82-746D-4E02-9692-00EE8823E6E2}" sibTransId="{97D9BA05-06C8-4560-ADE3-569A9B5D597C}"/>
    <dgm:cxn modelId="{C8614C5F-7152-43DA-8DAA-35263F64D1AD}" type="presOf" srcId="{37713E1C-9139-434B-922F-44A0F85980F9}" destId="{462E956A-4D85-41D9-8521-0D9A8F65CE1E}" srcOrd="0" destOrd="0" presId="urn:microsoft.com/office/officeart/2005/8/layout/vList2"/>
    <dgm:cxn modelId="{D2B50570-62F9-44ED-BD09-3787BF9B2E66}" srcId="{C15D2536-6088-433C-9E62-32C05E103528}" destId="{B2E56325-146A-43CA-B86E-7605B5250888}" srcOrd="1" destOrd="0" parTransId="{AE8A212F-F3F3-4D0C-BA10-FABF7B93CB1D}" sibTransId="{C134C75C-E38B-45E8-A4CC-C9360F67A985}"/>
    <dgm:cxn modelId="{85A79150-61A3-404A-91E1-CC750F76C534}" type="presOf" srcId="{E7C6F2E5-A6AF-4BDA-B96A-2BB3CF6D42D3}" destId="{BA241EF8-78C4-4DC4-9C92-ED8F84FBDE30}" srcOrd="0" destOrd="0" presId="urn:microsoft.com/office/officeart/2005/8/layout/vList2"/>
    <dgm:cxn modelId="{EBDA37B2-EC65-494F-95E0-35338499C7E8}" srcId="{C15D2536-6088-433C-9E62-32C05E103528}" destId="{37713E1C-9139-434B-922F-44A0F85980F9}" srcOrd="2" destOrd="0" parTransId="{5BF41B25-3D87-4BDB-AED5-910F61578847}" sibTransId="{9FDBCDCB-BD39-4D4B-BDD7-F7D0BAD10E71}"/>
    <dgm:cxn modelId="{28DFC8C3-8D8E-45DB-A8EF-42A0AE6F1679}" type="presOf" srcId="{4667E87C-03BC-4051-A9C3-8920BF9C66C9}" destId="{D9E8D344-4F8F-4034-A392-96756838F6D6}" srcOrd="0" destOrd="0" presId="urn:microsoft.com/office/officeart/2005/8/layout/vList2"/>
    <dgm:cxn modelId="{222CF29D-C811-4A64-900E-8141A7FE28AE}" type="presParOf" srcId="{0BEE4C8B-DCCC-4398-9BE5-9EFE4370FD11}" destId="{D9E8D344-4F8F-4034-A392-96756838F6D6}" srcOrd="0" destOrd="0" presId="urn:microsoft.com/office/officeart/2005/8/layout/vList2"/>
    <dgm:cxn modelId="{FC80106B-56A6-4D51-8F6A-2A6221BC2E2D}" type="presParOf" srcId="{0BEE4C8B-DCCC-4398-9BE5-9EFE4370FD11}" destId="{418C01D7-2315-463A-ABCD-5937F0632474}" srcOrd="1" destOrd="0" presId="urn:microsoft.com/office/officeart/2005/8/layout/vList2"/>
    <dgm:cxn modelId="{568D20DC-711A-4549-B256-502323DF27F8}" type="presParOf" srcId="{0BEE4C8B-DCCC-4398-9BE5-9EFE4370FD11}" destId="{B98A489A-A7A7-4AAD-A457-72744BBE003C}" srcOrd="2" destOrd="0" presId="urn:microsoft.com/office/officeart/2005/8/layout/vList2"/>
    <dgm:cxn modelId="{C4BA27FA-CBDD-42E5-B2A7-8E577651854A}" type="presParOf" srcId="{0BEE4C8B-DCCC-4398-9BE5-9EFE4370FD11}" destId="{23D4825E-A245-4452-9F1F-E5C9795A4377}" srcOrd="3" destOrd="0" presId="urn:microsoft.com/office/officeart/2005/8/layout/vList2"/>
    <dgm:cxn modelId="{4A3DD501-468D-4345-99EB-6C859F0CDF2B}" type="presParOf" srcId="{0BEE4C8B-DCCC-4398-9BE5-9EFE4370FD11}" destId="{462E956A-4D85-41D9-8521-0D9A8F65CE1E}" srcOrd="4" destOrd="0" presId="urn:microsoft.com/office/officeart/2005/8/layout/vList2"/>
    <dgm:cxn modelId="{E92E8680-4FCC-42DE-A49F-8208D38885D1}" type="presParOf" srcId="{0BEE4C8B-DCCC-4398-9BE5-9EFE4370FD11}" destId="{2A1A917F-4580-4824-A918-1AF875D60978}" srcOrd="5" destOrd="0" presId="urn:microsoft.com/office/officeart/2005/8/layout/vList2"/>
    <dgm:cxn modelId="{C1A54EEA-C323-4A79-BEFB-E6E811A4F4C0}" type="presParOf" srcId="{0BEE4C8B-DCCC-4398-9BE5-9EFE4370FD11}" destId="{BA241EF8-78C4-4DC4-9C92-ED8F84FBDE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6E9E-3617-42FE-9102-1E5D9C87FAAF}">
      <dsp:nvSpPr>
        <dsp:cNvPr id="0" name=""/>
        <dsp:cNvSpPr/>
      </dsp:nvSpPr>
      <dsp:spPr>
        <a:xfrm>
          <a:off x="385564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FAA97-FD0E-4804-8283-DCDB4293E7DC}">
      <dsp:nvSpPr>
        <dsp:cNvPr id="0" name=""/>
        <dsp:cNvSpPr/>
      </dsp:nvSpPr>
      <dsp:spPr>
        <a:xfrm>
          <a:off x="4163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Overview Data Set </a:t>
          </a:r>
        </a:p>
      </dsp:txBody>
      <dsp:txXfrm>
        <a:off x="4163" y="1611105"/>
        <a:ext cx="1386914" cy="554765"/>
      </dsp:txXfrm>
    </dsp:sp>
    <dsp:sp modelId="{EEDDAFD2-0C33-48B8-BC76-2B1B0C4776F7}">
      <dsp:nvSpPr>
        <dsp:cNvPr id="0" name=""/>
        <dsp:cNvSpPr/>
      </dsp:nvSpPr>
      <dsp:spPr>
        <a:xfrm>
          <a:off x="2015188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0D142-ECEC-4CAB-8641-2E083C4E3A3A}">
      <dsp:nvSpPr>
        <dsp:cNvPr id="0" name=""/>
        <dsp:cNvSpPr/>
      </dsp:nvSpPr>
      <dsp:spPr>
        <a:xfrm>
          <a:off x="1633787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Inspiration</a:t>
          </a:r>
        </a:p>
      </dsp:txBody>
      <dsp:txXfrm>
        <a:off x="1633787" y="1611105"/>
        <a:ext cx="1386914" cy="554765"/>
      </dsp:txXfrm>
    </dsp:sp>
    <dsp:sp modelId="{9323D0F8-5599-40C7-BB60-15B9D0D18BA2}">
      <dsp:nvSpPr>
        <dsp:cNvPr id="0" name=""/>
        <dsp:cNvSpPr/>
      </dsp:nvSpPr>
      <dsp:spPr>
        <a:xfrm>
          <a:off x="3644812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255B-3845-4378-8E2B-F1EC57F95CE6}">
      <dsp:nvSpPr>
        <dsp:cNvPr id="0" name=""/>
        <dsp:cNvSpPr/>
      </dsp:nvSpPr>
      <dsp:spPr>
        <a:xfrm>
          <a:off x="3263411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Research questions </a:t>
          </a:r>
        </a:p>
      </dsp:txBody>
      <dsp:txXfrm>
        <a:off x="3263411" y="1611105"/>
        <a:ext cx="1386914" cy="554765"/>
      </dsp:txXfrm>
    </dsp:sp>
    <dsp:sp modelId="{ACF8028E-8872-4907-8B84-9620499A37EC}">
      <dsp:nvSpPr>
        <dsp:cNvPr id="0" name=""/>
        <dsp:cNvSpPr/>
      </dsp:nvSpPr>
      <dsp:spPr>
        <a:xfrm>
          <a:off x="5274436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14461-960A-4CD3-8C06-A69E05C9E24D}">
      <dsp:nvSpPr>
        <dsp:cNvPr id="0" name=""/>
        <dsp:cNvSpPr/>
      </dsp:nvSpPr>
      <dsp:spPr>
        <a:xfrm>
          <a:off x="4893035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Analysis </a:t>
          </a:r>
        </a:p>
      </dsp:txBody>
      <dsp:txXfrm>
        <a:off x="4893035" y="1611105"/>
        <a:ext cx="1386914" cy="554765"/>
      </dsp:txXfrm>
    </dsp:sp>
    <dsp:sp modelId="{009C99E6-B87F-4E32-933F-1E22A5D8C232}">
      <dsp:nvSpPr>
        <dsp:cNvPr id="0" name=""/>
        <dsp:cNvSpPr/>
      </dsp:nvSpPr>
      <dsp:spPr>
        <a:xfrm>
          <a:off x="6904060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CFB-DC59-4B6A-8AC2-0AEAC29355DE}">
      <dsp:nvSpPr>
        <dsp:cNvPr id="0" name=""/>
        <dsp:cNvSpPr/>
      </dsp:nvSpPr>
      <dsp:spPr>
        <a:xfrm>
          <a:off x="6522659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Conclusions</a:t>
          </a:r>
        </a:p>
      </dsp:txBody>
      <dsp:txXfrm>
        <a:off x="6522659" y="1611105"/>
        <a:ext cx="1386914" cy="554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9A1E5-E2A9-4E0C-AEEA-D377319BC182}">
      <dsp:nvSpPr>
        <dsp:cNvPr id="0" name=""/>
        <dsp:cNvSpPr/>
      </dsp:nvSpPr>
      <dsp:spPr>
        <a:xfrm>
          <a:off x="0" y="1492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CBEBC-E886-47B9-9215-EDD89842D85E}">
      <dsp:nvSpPr>
        <dsp:cNvPr id="0" name=""/>
        <dsp:cNvSpPr/>
      </dsp:nvSpPr>
      <dsp:spPr>
        <a:xfrm>
          <a:off x="0" y="1492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Looking into a sport profession and analyzing data from superstar players to understand how their salary is based upon their stats/ athletic ethic etc. </a:t>
          </a:r>
        </a:p>
      </dsp:txBody>
      <dsp:txXfrm>
        <a:off x="0" y="1492"/>
        <a:ext cx="8437247" cy="1017824"/>
      </dsp:txXfrm>
    </dsp:sp>
    <dsp:sp modelId="{57785061-B169-4F3E-B47C-5D92F370CC9A}">
      <dsp:nvSpPr>
        <dsp:cNvPr id="0" name=""/>
        <dsp:cNvSpPr/>
      </dsp:nvSpPr>
      <dsp:spPr>
        <a:xfrm>
          <a:off x="0" y="1019316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22ED2-ACF5-4481-B455-9EF4BE67C763}">
      <dsp:nvSpPr>
        <dsp:cNvPr id="0" name=""/>
        <dsp:cNvSpPr/>
      </dsp:nvSpPr>
      <dsp:spPr>
        <a:xfrm>
          <a:off x="0" y="1019316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below article is data from all mlb superstar players as of 2017 where we can create conclusions on  particular interest to base our own conclusions through out a period of years. </a:t>
          </a:r>
        </a:p>
      </dsp:txBody>
      <dsp:txXfrm>
        <a:off x="0" y="1019316"/>
        <a:ext cx="8437247" cy="1017824"/>
      </dsp:txXfrm>
    </dsp:sp>
    <dsp:sp modelId="{0DB3F2D8-652F-4F3D-A4DF-56B56D32C03E}">
      <dsp:nvSpPr>
        <dsp:cNvPr id="0" name=""/>
        <dsp:cNvSpPr/>
      </dsp:nvSpPr>
      <dsp:spPr>
        <a:xfrm>
          <a:off x="0" y="2037141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4E903-693A-40F5-B589-9F0C682F900E}">
      <dsp:nvSpPr>
        <dsp:cNvPr id="0" name=""/>
        <dsp:cNvSpPr/>
      </dsp:nvSpPr>
      <dsp:spPr>
        <a:xfrm>
          <a:off x="0" y="2037141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sz="2000" kern="1200" dirty="0"/>
        </a:p>
      </dsp:txBody>
      <dsp:txXfrm>
        <a:off x="0" y="2037141"/>
        <a:ext cx="8437247" cy="1017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8D344-4F8F-4034-A392-96756838F6D6}">
      <dsp:nvSpPr>
        <dsp:cNvPr id="0" name=""/>
        <dsp:cNvSpPr/>
      </dsp:nvSpPr>
      <dsp:spPr>
        <a:xfrm>
          <a:off x="0" y="0"/>
          <a:ext cx="4835490" cy="11824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Does pay “superstars” affect the pay of non-players? </a:t>
          </a:r>
        </a:p>
      </dsp:txBody>
      <dsp:txXfrm>
        <a:off x="57722" y="57722"/>
        <a:ext cx="4720046" cy="1066987"/>
      </dsp:txXfrm>
    </dsp:sp>
    <dsp:sp modelId="{B98A489A-A7A7-4AAD-A457-72744BBE003C}">
      <dsp:nvSpPr>
        <dsp:cNvPr id="0" name=""/>
        <dsp:cNvSpPr/>
      </dsp:nvSpPr>
      <dsp:spPr>
        <a:xfrm>
          <a:off x="0" y="1264902"/>
          <a:ext cx="4835490" cy="1182431"/>
        </a:xfrm>
        <a:prstGeom prst="roundRect">
          <a:avLst/>
        </a:prstGeom>
        <a:solidFill>
          <a:schemeClr val="accent5">
            <a:hueOff val="120002"/>
            <a:satOff val="2897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Does it cause pay to increase over time? </a:t>
          </a:r>
        </a:p>
      </dsp:txBody>
      <dsp:txXfrm>
        <a:off x="57722" y="1322624"/>
        <a:ext cx="4720046" cy="1066987"/>
      </dsp:txXfrm>
    </dsp:sp>
    <dsp:sp modelId="{462E956A-4D85-41D9-8521-0D9A8F65CE1E}">
      <dsp:nvSpPr>
        <dsp:cNvPr id="0" name=""/>
        <dsp:cNvSpPr/>
      </dsp:nvSpPr>
      <dsp:spPr>
        <a:xfrm>
          <a:off x="0" y="2317692"/>
          <a:ext cx="4835490" cy="1182431"/>
        </a:xfrm>
        <a:prstGeom prst="roundRect">
          <a:avLst/>
        </a:prstGeom>
        <a:solidFill>
          <a:schemeClr val="accent5">
            <a:hueOff val="240004"/>
            <a:satOff val="5795"/>
            <a:lumOff val="-279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Does winning % increase with team player value (sum of players value)? </a:t>
          </a:r>
        </a:p>
      </dsp:txBody>
      <dsp:txXfrm>
        <a:off x="57722" y="2375414"/>
        <a:ext cx="4720046" cy="1066987"/>
      </dsp:txXfrm>
    </dsp:sp>
    <dsp:sp modelId="{BA241EF8-78C4-4DC4-9C92-ED8F84FBDE30}">
      <dsp:nvSpPr>
        <dsp:cNvPr id="0" name=""/>
        <dsp:cNvSpPr/>
      </dsp:nvSpPr>
      <dsp:spPr>
        <a:xfrm>
          <a:off x="0" y="3772716"/>
          <a:ext cx="4835490" cy="1182431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much do “superstar” players affect team play? If they are out of action, does win % go down? </a:t>
          </a:r>
        </a:p>
      </dsp:txBody>
      <dsp:txXfrm>
        <a:off x="57722" y="3830438"/>
        <a:ext cx="4720046" cy="1066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February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60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00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February 12,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February 12,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10" r:id="rId4"/>
    <p:sldLayoutId id="2147483811" r:id="rId5"/>
    <p:sldLayoutId id="2147483812" r:id="rId6"/>
    <p:sldLayoutId id="2147483817" r:id="rId7"/>
    <p:sldLayoutId id="2147483813" r:id="rId8"/>
    <p:sldLayoutId id="2147483814" r:id="rId9"/>
    <p:sldLayoutId id="2147483815" r:id="rId10"/>
    <p:sldLayoutId id="214748381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C54B-1A74-4FC9-88EE-60F5ABACC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Superstar players based on their salaries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8DA3-15EF-457E-A188-90F4F8316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0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Project 1: Calvin Cusick,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Ebrahim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Moosa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Nicklaus Austin, Diana Andrade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F015-5C4E-407C-A5CD-427F18FB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5" y="1788659"/>
            <a:ext cx="5064140" cy="32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0466-274A-40C8-B65C-6B0C6EB9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40340D5-88E5-49C1-B973-6D3369CE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8" y="2210109"/>
            <a:ext cx="8337804" cy="4168902"/>
          </a:xfrm>
        </p:spPr>
      </p:pic>
    </p:spTree>
    <p:extLst>
      <p:ext uri="{BB962C8B-B14F-4D97-AF65-F5344CB8AC3E}">
        <p14:creationId xmlns:p14="http://schemas.microsoft.com/office/powerpoint/2010/main" val="362724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A016-8858-4B5B-819E-922528A7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Wins </a:t>
            </a:r>
            <a:endParaRPr lang="en-US" dirty="0"/>
          </a:p>
        </p:txBody>
      </p:sp>
      <p:pic>
        <p:nvPicPr>
          <p:cNvPr id="5" name="Content Placeholder 4" descr="A picture containing text, needle, pencil&#10;&#10;Description automatically generated">
            <a:extLst>
              <a:ext uri="{FF2B5EF4-FFF2-40B4-BE49-F238E27FC236}">
                <a16:creationId xmlns:a16="http://schemas.microsoft.com/office/drawing/2014/main" id="{79F836A5-B6CB-4E87-99F4-512759028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" y="1619395"/>
            <a:ext cx="9226065" cy="4613033"/>
          </a:xfrm>
        </p:spPr>
      </p:pic>
    </p:spTree>
    <p:extLst>
      <p:ext uri="{BB962C8B-B14F-4D97-AF65-F5344CB8AC3E}">
        <p14:creationId xmlns:p14="http://schemas.microsoft.com/office/powerpoint/2010/main" val="3096961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E112-BA88-4716-9593-A2D2744B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E502-F6D3-479B-8F7D-63B313BA9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1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AB024-2357-4150-B68C-8020F64C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7DC1C-72B6-48AA-A5EA-1B0437279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39511"/>
              </p:ext>
            </p:extLst>
          </p:nvPr>
        </p:nvGraphicFramePr>
        <p:xfrm>
          <a:off x="1081923" y="2484934"/>
          <a:ext cx="7913737" cy="294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1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58927-85E7-4244-8A2D-94FCAF0B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996A-4BEA-48DD-92A2-DDF4B080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Our  data resources came from Kaggle which we gathered different CVS file paths to determine different questions that we can possibly come to conclusions to our questions. </a:t>
            </a:r>
          </a:p>
          <a:p>
            <a:pPr>
              <a:lnSpc>
                <a:spcPct val="100000"/>
              </a:lnSpc>
            </a:pPr>
            <a:r>
              <a:rPr lang="en-US" sz="1600"/>
              <a:t>Focused on data from 2000 to 2016 </a:t>
            </a:r>
          </a:p>
          <a:p>
            <a:pPr>
              <a:lnSpc>
                <a:spcPct val="100000"/>
              </a:lnSpc>
            </a:pPr>
            <a:r>
              <a:rPr lang="en-US" sz="1600"/>
              <a:t>Finalized cvs paths that contained sufficient data to determine our hypothesis </a:t>
            </a:r>
          </a:p>
          <a:p>
            <a:pPr>
              <a:lnSpc>
                <a:spcPct val="100000"/>
              </a:lnSpc>
            </a:pPr>
            <a:r>
              <a:rPr lang="en-US" sz="1600"/>
              <a:t>Cleaned data set and analyze outliners 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pic>
        <p:nvPicPr>
          <p:cNvPr id="14" name="Picture 4" descr="Magnifying glass showing decling performance">
            <a:extLst>
              <a:ext uri="{FF2B5EF4-FFF2-40B4-BE49-F238E27FC236}">
                <a16:creationId xmlns:a16="http://schemas.microsoft.com/office/drawing/2014/main" id="{0B1700C1-4C72-48C2-8B94-0FECDBD79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2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815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4E529-C3A5-4BE1-BA46-32A2BA90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B41E1-9D51-45CC-99E9-07A5F83F8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947679"/>
              </p:ext>
            </p:extLst>
          </p:nvPr>
        </p:nvGraphicFramePr>
        <p:xfrm>
          <a:off x="663113" y="1881275"/>
          <a:ext cx="8437247" cy="305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2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DA82-97CB-4F69-8805-8F5C82FE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Research questions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0BA342-46A6-4DA1-8610-03955B380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683724"/>
              </p:ext>
            </p:extLst>
          </p:nvPr>
        </p:nvGraphicFramePr>
        <p:xfrm>
          <a:off x="5995951" y="851006"/>
          <a:ext cx="4835490" cy="495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635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1A97-E5D6-41F0-8191-C5B9DDC5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Heat Correlation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49CF-C674-4F0E-B9EF-0D084D0D3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8" y="1574197"/>
            <a:ext cx="7890879" cy="4734528"/>
          </a:xfrm>
        </p:spPr>
      </p:pic>
    </p:spTree>
    <p:extLst>
      <p:ext uri="{BB962C8B-B14F-4D97-AF65-F5344CB8AC3E}">
        <p14:creationId xmlns:p14="http://schemas.microsoft.com/office/powerpoint/2010/main" val="391516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A282-C2BB-4409-8380-AA8ECFB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17A32FB-805F-48B1-8792-C74154381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28" y="1472812"/>
            <a:ext cx="9295866" cy="4647933"/>
          </a:xfrm>
        </p:spPr>
      </p:pic>
    </p:spTree>
    <p:extLst>
      <p:ext uri="{BB962C8B-B14F-4D97-AF65-F5344CB8AC3E}">
        <p14:creationId xmlns:p14="http://schemas.microsoft.com/office/powerpoint/2010/main" val="33277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8B7D-617F-45BB-AA17-B05B5552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</a:t>
            </a:r>
          </a:p>
        </p:txBody>
      </p:sp>
      <p:pic>
        <p:nvPicPr>
          <p:cNvPr id="5" name="Content Placeholder 4" descr="A picture containing window, center, square&#10;&#10;Description automatically generated">
            <a:extLst>
              <a:ext uri="{FF2B5EF4-FFF2-40B4-BE49-F238E27FC236}">
                <a16:creationId xmlns:a16="http://schemas.microsoft.com/office/drawing/2014/main" id="{752F6E09-9CC0-47C4-B4F7-DD9272B5E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81" y="155290"/>
            <a:ext cx="3052287" cy="6104574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90343ED-0DA9-4C1C-BE72-8027E2EC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" y="2198749"/>
            <a:ext cx="6180353" cy="3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C438-A54A-4A37-B984-A6D1C72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C676E1E-3B99-4FCE-9A0E-D478826F4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17" y="1768236"/>
            <a:ext cx="7107450" cy="4354723"/>
          </a:xfrm>
        </p:spPr>
      </p:pic>
    </p:spTree>
    <p:extLst>
      <p:ext uri="{BB962C8B-B14F-4D97-AF65-F5344CB8AC3E}">
        <p14:creationId xmlns:p14="http://schemas.microsoft.com/office/powerpoint/2010/main" val="4267579415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237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Sitka Heading</vt:lpstr>
      <vt:lpstr>Source Sans Pro</vt:lpstr>
      <vt:lpstr>3DFloatVTI</vt:lpstr>
      <vt:lpstr>Superstar players based on their salaries </vt:lpstr>
      <vt:lpstr>Overview </vt:lpstr>
      <vt:lpstr>Data Overview </vt:lpstr>
      <vt:lpstr>Inspiration</vt:lpstr>
      <vt:lpstr>Research questions</vt:lpstr>
      <vt:lpstr> Heat Correlation </vt:lpstr>
      <vt:lpstr>Regression </vt:lpstr>
      <vt:lpstr>Predictions </vt:lpstr>
      <vt:lpstr>Regression Result</vt:lpstr>
      <vt:lpstr>Plot </vt:lpstr>
      <vt:lpstr>Teams Wins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Superstar players based on their salaries </dc:title>
  <dc:creator>Diana Andrade</dc:creator>
  <cp:lastModifiedBy>Diana Andrade</cp:lastModifiedBy>
  <cp:revision>1</cp:revision>
  <dcterms:created xsi:type="dcterms:W3CDTF">2022-02-10T01:51:46Z</dcterms:created>
  <dcterms:modified xsi:type="dcterms:W3CDTF">2022-02-12T16:43:04Z</dcterms:modified>
</cp:coreProperties>
</file>